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Contract-of-Indemnity-and-Guarantee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63969" y="6279940"/>
            <a:ext cx="3012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By: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Rajni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Soni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Contract-of-Indemnity-and-Guarantee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Contract-of-Indemnity-and-Guarantee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Contract-of-Indemnity-and-Guarantee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Contract-of-Indemnity-and-Guarantee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Contract-of-Indemnity-and-Guarantee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Contract-of-Indemnity-and-Guarantee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Contract-of-Indemnity-and-Guarantee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Contract-of-Indemnity-and-Guarantee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Contract-of-Indemnity-and-Guarantee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Contract-of-Indemnity-and-Guarantee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Contract-of-Indemnity-and-Guarantee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Contract-of-Indemnity-and-Guarantee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Contract-of-Indemnity-and-Guarantee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Contract-of-Indemnity-and-Guarantee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Contract-of-Indemnity-and-Guarantee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Contract-of-Indemnity-and-Guarantee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Contract-of-Indemnity-and-Guarantee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Contract-of-Indemnity-and-Guarantee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Contract-of-Indemnity-and-Guarantee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Contract-of-Indemnity-and-Guarantee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Contract-of-Indemnity-and-Guarantee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Contract-of-Indemnity-and-Guarantee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Contract-of-Indemnity-and-Guarantee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Contract-of-Indemnity-and-Guarantee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</Words>
  <Application>Microsoft Office PowerPoint</Application>
  <PresentationFormat>On-screen Show (4:3)</PresentationFormat>
  <Paragraphs>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ACER</cp:lastModifiedBy>
  <cp:revision>3</cp:revision>
  <dcterms:created xsi:type="dcterms:W3CDTF">2013-01-27T09:14:16Z</dcterms:created>
  <dcterms:modified xsi:type="dcterms:W3CDTF">2024-12-20T14:24:03Z</dcterms:modified>
  <cp:category/>
</cp:coreProperties>
</file>